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F29"/>
    <a:srgbClr val="04689A"/>
    <a:srgbClr val="E4E2DE"/>
    <a:srgbClr val="F4F0EB"/>
    <a:srgbClr val="567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8"/>
    <p:restoredTop sz="96327"/>
  </p:normalViewPr>
  <p:slideViewPr>
    <p:cSldViewPr snapToGrid="0" snapToObjects="1">
      <p:cViewPr varScale="1">
        <p:scale>
          <a:sx n="89" d="100"/>
          <a:sy n="89" d="100"/>
        </p:scale>
        <p:origin x="3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87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40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94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63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6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4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54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17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36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E53CC-0C8A-564F-84C9-2E58F8372583}" type="datetimeFigureOut">
              <a:rPr kumimoji="1" lang="ja-JP" altLang="en-US" smtClean="0"/>
              <a:t>2021/8/19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54CA-C7E7-4B42-84D5-C633A891C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37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180611B-D247-7149-A0BC-9C1E8132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55"/>
            <a:ext cx="6858000" cy="968969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F91181-AD6C-D34B-9ACA-AA50A1D31B8C}"/>
              </a:ext>
            </a:extLst>
          </p:cNvPr>
          <p:cNvSpPr txBox="1"/>
          <p:nvPr/>
        </p:nvSpPr>
        <p:spPr>
          <a:xfrm>
            <a:off x="334276" y="6370717"/>
            <a:ext cx="32271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050" b="1">
                <a:latin typeface="Yu Gothic" panose="020B0400000000000000" pitchFamily="34" charset="-128"/>
                <a:ea typeface="Yu Gothic" panose="020B0400000000000000" pitchFamily="34" charset="-128"/>
              </a:rPr>
              <a:t>サブキャッチ（最大</a:t>
            </a:r>
            <a:r>
              <a:rPr lang="en-US" altLang="ja-JP" sz="105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27</a:t>
            </a:r>
            <a:r>
              <a:rPr lang="ja-JP" altLang="en-US" sz="1050" b="1">
                <a:latin typeface="Yu Gothic" panose="020B0400000000000000" pitchFamily="34" charset="-128"/>
                <a:ea typeface="Yu Gothic" panose="020B0400000000000000" pitchFamily="34" charset="-128"/>
              </a:rPr>
              <a:t>文字）</a:t>
            </a:r>
            <a:endParaRPr kumimoji="1" lang="ja-JP" altLang="en-US" sz="105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156CA6-2221-E84F-A40C-E5B964084677}"/>
              </a:ext>
            </a:extLst>
          </p:cNvPr>
          <p:cNvSpPr txBox="1"/>
          <p:nvPr/>
        </p:nvSpPr>
        <p:spPr>
          <a:xfrm>
            <a:off x="334276" y="6633246"/>
            <a:ext cx="39891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ED5F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ポイントキャッチ（最大</a:t>
            </a:r>
            <a:r>
              <a:rPr kumimoji="1" lang="en-US" altLang="ja-JP" b="1" dirty="0">
                <a:solidFill>
                  <a:srgbClr val="ED5F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ja-JP" altLang="en-US" b="1">
                <a:solidFill>
                  <a:srgbClr val="ED5F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文字）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748A1D6-1527-504A-B655-376262F9F264}"/>
              </a:ext>
            </a:extLst>
          </p:cNvPr>
          <p:cNvSpPr/>
          <p:nvPr/>
        </p:nvSpPr>
        <p:spPr>
          <a:xfrm>
            <a:off x="334276" y="9079425"/>
            <a:ext cx="4237724" cy="610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800" b="1">
                <a:solidFill>
                  <a:schemeClr val="tx1"/>
                </a:solidFill>
              </a:rPr>
              <a:t>会社名</a:t>
            </a:r>
            <a:r>
              <a:rPr kumimoji="1" lang="en-US" altLang="ja-JP" sz="800" b="1" dirty="0">
                <a:solidFill>
                  <a:schemeClr val="tx1"/>
                </a:solidFill>
              </a:rPr>
              <a:t> </a:t>
            </a:r>
            <a:r>
              <a:rPr kumimoji="1" lang="ja-JP" altLang="en-US" sz="800" b="1">
                <a:solidFill>
                  <a:schemeClr val="tx1"/>
                </a:solidFill>
              </a:rPr>
              <a:t>様が導入した「サービス名称」とは？</a:t>
            </a:r>
            <a:endParaRPr kumimoji="1" lang="en-US" altLang="ja-JP" sz="800" b="1" dirty="0">
              <a:solidFill>
                <a:schemeClr val="tx1"/>
              </a:solidFill>
            </a:endParaRPr>
          </a:p>
          <a:p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lang="ja-JP" altLang="en-US" sz="800">
                <a:solidFill>
                  <a:schemeClr val="tx1"/>
                </a:solidFill>
              </a:rPr>
              <a:t>サービスの説明文を１行３０文字程度</a:t>
            </a:r>
            <a:endParaRPr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>
                <a:solidFill>
                  <a:schemeClr val="tx1"/>
                </a:solidFill>
              </a:rPr>
              <a:t>２行以内で説明する文章を記載してください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C436AE0-0D63-D14E-9897-832AED95FBCE}"/>
              </a:ext>
            </a:extLst>
          </p:cNvPr>
          <p:cNvSpPr txBox="1"/>
          <p:nvPr/>
        </p:nvSpPr>
        <p:spPr>
          <a:xfrm>
            <a:off x="334276" y="7183517"/>
            <a:ext cx="32271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050" b="1">
                <a:latin typeface="Yu Gothic" panose="020B0400000000000000" pitchFamily="34" charset="-128"/>
                <a:ea typeface="Yu Gothic" panose="020B0400000000000000" pitchFamily="34" charset="-128"/>
              </a:rPr>
              <a:t>サブキャッチ（最大</a:t>
            </a:r>
            <a:r>
              <a:rPr lang="en-US" altLang="ja-JP" sz="105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27</a:t>
            </a:r>
            <a:r>
              <a:rPr lang="ja-JP" altLang="en-US" sz="1050" b="1">
                <a:latin typeface="Yu Gothic" panose="020B0400000000000000" pitchFamily="34" charset="-128"/>
                <a:ea typeface="Yu Gothic" panose="020B0400000000000000" pitchFamily="34" charset="-128"/>
              </a:rPr>
              <a:t>文字）</a:t>
            </a:r>
            <a:endParaRPr kumimoji="1" lang="ja-JP" altLang="en-US" sz="105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B76F3CE-EFBC-8444-A4E8-1844111CB3CF}"/>
              </a:ext>
            </a:extLst>
          </p:cNvPr>
          <p:cNvSpPr txBox="1"/>
          <p:nvPr/>
        </p:nvSpPr>
        <p:spPr>
          <a:xfrm>
            <a:off x="334276" y="7446046"/>
            <a:ext cx="39891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ED5F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ポイントキャッチ（最大</a:t>
            </a:r>
            <a:r>
              <a:rPr kumimoji="1" lang="en-US" altLang="ja-JP" b="1" dirty="0">
                <a:solidFill>
                  <a:srgbClr val="ED5F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ja-JP" altLang="en-US" b="1">
                <a:solidFill>
                  <a:srgbClr val="ED5F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文字）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58C892-B397-8D46-9A5E-2AD9CFB9256B}"/>
              </a:ext>
            </a:extLst>
          </p:cNvPr>
          <p:cNvSpPr txBox="1"/>
          <p:nvPr/>
        </p:nvSpPr>
        <p:spPr>
          <a:xfrm>
            <a:off x="334276" y="7958217"/>
            <a:ext cx="32271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050" b="1">
                <a:latin typeface="Yu Gothic" panose="020B0400000000000000" pitchFamily="34" charset="-128"/>
                <a:ea typeface="Yu Gothic" panose="020B0400000000000000" pitchFamily="34" charset="-128"/>
              </a:rPr>
              <a:t>サブキャッチ（最大</a:t>
            </a:r>
            <a:r>
              <a:rPr lang="en-US" altLang="ja-JP" sz="105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27</a:t>
            </a:r>
            <a:r>
              <a:rPr lang="ja-JP" altLang="en-US" sz="1050" b="1">
                <a:latin typeface="Yu Gothic" panose="020B0400000000000000" pitchFamily="34" charset="-128"/>
                <a:ea typeface="Yu Gothic" panose="020B0400000000000000" pitchFamily="34" charset="-128"/>
              </a:rPr>
              <a:t>文字）</a:t>
            </a:r>
            <a:endParaRPr kumimoji="1" lang="ja-JP" altLang="en-US" sz="105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0AABF85-3CC1-BA41-B54C-F7A33F9AACD9}"/>
              </a:ext>
            </a:extLst>
          </p:cNvPr>
          <p:cNvSpPr txBox="1"/>
          <p:nvPr/>
        </p:nvSpPr>
        <p:spPr>
          <a:xfrm>
            <a:off x="334276" y="8220746"/>
            <a:ext cx="39891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ED5F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ポイントキャッチ（最大</a:t>
            </a:r>
            <a:r>
              <a:rPr kumimoji="1" lang="en-US" altLang="ja-JP" b="1" dirty="0">
                <a:solidFill>
                  <a:srgbClr val="ED5F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ja-JP" altLang="en-US" b="1">
                <a:solidFill>
                  <a:srgbClr val="ED5F2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文字）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2D6E0F0-6C86-3E4A-8704-0E83F04D2B8B}"/>
              </a:ext>
            </a:extLst>
          </p:cNvPr>
          <p:cNvSpPr txBox="1"/>
          <p:nvPr/>
        </p:nvSpPr>
        <p:spPr>
          <a:xfrm>
            <a:off x="334276" y="892846"/>
            <a:ext cx="39891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会社名 様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1E987FB-F5CD-2542-AC11-B6AC36B721A3}"/>
              </a:ext>
            </a:extLst>
          </p:cNvPr>
          <p:cNvSpPr txBox="1"/>
          <p:nvPr/>
        </p:nvSpPr>
        <p:spPr>
          <a:xfrm>
            <a:off x="2959100" y="5047293"/>
            <a:ext cx="3632200" cy="369332"/>
          </a:xfrm>
          <a:prstGeom prst="rect">
            <a:avLst/>
          </a:prstGeom>
          <a:solidFill>
            <a:schemeClr val="tx1">
              <a:alpha val="6049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メインキャッチ　１行目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7C59DC1-B5D6-3546-A6EA-29115FD2A1FB}"/>
              </a:ext>
            </a:extLst>
          </p:cNvPr>
          <p:cNvSpPr txBox="1"/>
          <p:nvPr/>
        </p:nvSpPr>
        <p:spPr>
          <a:xfrm>
            <a:off x="762000" y="5606093"/>
            <a:ext cx="5829300" cy="369332"/>
          </a:xfrm>
          <a:prstGeom prst="rect">
            <a:avLst/>
          </a:prstGeom>
          <a:solidFill>
            <a:schemeClr val="tx1">
              <a:alpha val="6049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メインキャッチ　２行目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E411B01-BE8E-0245-9F47-A29D5F6F3D7B}"/>
              </a:ext>
            </a:extLst>
          </p:cNvPr>
          <p:cNvSpPr txBox="1"/>
          <p:nvPr/>
        </p:nvSpPr>
        <p:spPr>
          <a:xfrm>
            <a:off x="5122177" y="6307217"/>
            <a:ext cx="1705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>
                <a:latin typeface="Yu Gothic" panose="020B0400000000000000" pitchFamily="34" charset="-128"/>
                <a:ea typeface="Yu Gothic" panose="020B0400000000000000" pitchFamily="34" charset="-128"/>
              </a:rPr>
              <a:t>会社名</a:t>
            </a:r>
            <a:endParaRPr kumimoji="1" lang="ja-JP" altLang="en-US" sz="8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0FF490-B798-C046-9969-07C73B5FA3EB}"/>
              </a:ext>
            </a:extLst>
          </p:cNvPr>
          <p:cNvSpPr txBox="1"/>
          <p:nvPr/>
        </p:nvSpPr>
        <p:spPr>
          <a:xfrm>
            <a:off x="5122177" y="8212217"/>
            <a:ext cx="1705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latin typeface="Yu Gothic" panose="020B0400000000000000" pitchFamily="34" charset="-128"/>
                <a:ea typeface="Yu Gothic" panose="020B0400000000000000" pitchFamily="34" charset="-128"/>
              </a:rPr>
              <a:t>設立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A28E54-438F-B040-B4C0-21DA33D6D719}"/>
              </a:ext>
            </a:extLst>
          </p:cNvPr>
          <p:cNvSpPr txBox="1"/>
          <p:nvPr/>
        </p:nvSpPr>
        <p:spPr>
          <a:xfrm>
            <a:off x="5122177" y="8482356"/>
            <a:ext cx="170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URL</a:t>
            </a:r>
          </a:p>
          <a:p>
            <a:r>
              <a:rPr kumimoji="1" lang="en" altLang="ja-JP" sz="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https://</a:t>
            </a:r>
            <a:r>
              <a:rPr kumimoji="1" lang="en" altLang="ja-JP" sz="6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jp.aver.com</a:t>
            </a:r>
            <a:r>
              <a:rPr kumimoji="1" lang="en" altLang="ja-JP" sz="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kumimoji="1" lang="en" altLang="ja-JP" sz="6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default.aspx</a:t>
            </a:r>
            <a:endParaRPr kumimoji="1" lang="ja-JP" altLang="en-US" sz="8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91D5BA9-A994-4F43-88F4-FD56E3BEF3FA}"/>
              </a:ext>
            </a:extLst>
          </p:cNvPr>
          <p:cNvSpPr txBox="1"/>
          <p:nvPr/>
        </p:nvSpPr>
        <p:spPr>
          <a:xfrm>
            <a:off x="5122177" y="6628156"/>
            <a:ext cx="1705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latin typeface="Yu Gothic" panose="020B0400000000000000" pitchFamily="34" charset="-128"/>
                <a:ea typeface="Yu Gothic" panose="020B0400000000000000" pitchFamily="34" charset="-128"/>
              </a:rPr>
              <a:t>会社のプロフィールを１３０文字ほど</a:t>
            </a:r>
            <a:endParaRPr kumimoji="1" lang="en-US" altLang="ja-JP" sz="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800" b="1">
                <a:latin typeface="Yu Gothic" panose="020B0400000000000000" pitchFamily="34" charset="-128"/>
                <a:ea typeface="Yu Gothic" panose="020B0400000000000000" pitchFamily="34" charset="-128"/>
              </a:rPr>
              <a:t>どのような回しかかを</a:t>
            </a:r>
            <a:endParaRPr kumimoji="1" lang="en-US" altLang="ja-JP" sz="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800" b="1">
                <a:latin typeface="Yu Gothic" panose="020B0400000000000000" pitchFamily="34" charset="-128"/>
                <a:ea typeface="Yu Gothic" panose="020B0400000000000000" pitchFamily="34" charset="-128"/>
              </a:rPr>
              <a:t>何をやっているのか？</a:t>
            </a:r>
            <a:endParaRPr kumimoji="1" lang="en-US" altLang="ja-JP" sz="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800" b="1">
                <a:latin typeface="Yu Gothic" panose="020B0400000000000000" pitchFamily="34" charset="-128"/>
                <a:ea typeface="Yu Gothic" panose="020B0400000000000000" pitchFamily="34" charset="-128"/>
              </a:rPr>
              <a:t>どんな強みがあるのか？</a:t>
            </a:r>
            <a:endParaRPr kumimoji="1" lang="en-US" altLang="ja-JP" sz="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ja-JP" altLang="en-US" sz="8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9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テキスト&#10;&#10;自動的に生成された説明">
            <a:extLst>
              <a:ext uri="{FF2B5EF4-FFF2-40B4-BE49-F238E27FC236}">
                <a16:creationId xmlns:a16="http://schemas.microsoft.com/office/drawing/2014/main" id="{69456F0A-B71D-934C-AACC-71098FFA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" y="108155"/>
            <a:ext cx="6858000" cy="9689690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29AAADC3-5D42-F743-9B2D-413EA7728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34"/>
            <a:ext cx="6858000" cy="968969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483E05-E706-AF47-A0F0-2A03EBE74250}"/>
              </a:ext>
            </a:extLst>
          </p:cNvPr>
          <p:cNvSpPr/>
          <p:nvPr/>
        </p:nvSpPr>
        <p:spPr>
          <a:xfrm>
            <a:off x="2445960" y="83821"/>
            <a:ext cx="1635880" cy="35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/>
              <a:t>導入事例：会社名</a:t>
            </a:r>
            <a:r>
              <a:rPr kumimoji="1" lang="en-US" altLang="ja-JP" sz="800" b="1" dirty="0"/>
              <a:t> </a:t>
            </a:r>
            <a:r>
              <a:rPr kumimoji="1" lang="ja-JP" altLang="en-US" sz="800" b="1"/>
              <a:t>様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9784180-7B88-A247-B55C-B1AC054DACFD}"/>
              </a:ext>
            </a:extLst>
          </p:cNvPr>
          <p:cNvSpPr/>
          <p:nvPr/>
        </p:nvSpPr>
        <p:spPr>
          <a:xfrm>
            <a:off x="688220" y="720830"/>
            <a:ext cx="5768340" cy="541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メインキャッチ（最大３０文字）１行目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メインキャッチ（最大３０文字）２行目</a:t>
            </a:r>
            <a:endParaRPr kumimoji="1"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83CE3D6-9B72-F948-8E41-4ABE64014FB7}"/>
              </a:ext>
            </a:extLst>
          </p:cNvPr>
          <p:cNvSpPr/>
          <p:nvPr/>
        </p:nvSpPr>
        <p:spPr>
          <a:xfrm>
            <a:off x="406400" y="1503681"/>
            <a:ext cx="6057900" cy="70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900">
                <a:solidFill>
                  <a:schemeClr val="tx1"/>
                </a:solidFill>
              </a:rPr>
              <a:t>リード文（６０文字）１行目</a:t>
            </a:r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ja-JP" altLang="en-US" sz="900">
                <a:solidFill>
                  <a:schemeClr val="tx1"/>
                </a:solidFill>
              </a:rPr>
              <a:t>リード文（６０文字）１行目</a:t>
            </a:r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ja-JP" altLang="en-US" sz="900">
                <a:solidFill>
                  <a:schemeClr val="tx1"/>
                </a:solidFill>
              </a:rPr>
              <a:t>リード文（６０文字）１行目</a:t>
            </a:r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ja-JP" altLang="en-US" sz="900">
                <a:solidFill>
                  <a:schemeClr val="tx1"/>
                </a:solidFill>
              </a:rPr>
              <a:t>リード文（６０文字）１行目</a:t>
            </a:r>
            <a:endParaRPr kumimoji="1" lang="en-US" altLang="ja-JP" sz="9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1EBE74D-1804-7D42-913B-8ABA6FCB67AE}"/>
              </a:ext>
            </a:extLst>
          </p:cNvPr>
          <p:cNvSpPr/>
          <p:nvPr/>
        </p:nvSpPr>
        <p:spPr>
          <a:xfrm>
            <a:off x="594360" y="2597153"/>
            <a:ext cx="5768340" cy="337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業務内容における課題</a:t>
            </a:r>
            <a:endParaRPr kumimoji="1"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DFC46C-469A-7149-A4FB-5A01AF513E2A}"/>
              </a:ext>
            </a:extLst>
          </p:cNvPr>
          <p:cNvSpPr/>
          <p:nvPr/>
        </p:nvSpPr>
        <p:spPr>
          <a:xfrm>
            <a:off x="952500" y="3199133"/>
            <a:ext cx="1168400" cy="198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en-US" altLang="ja-JP" sz="1100" b="1" dirty="0">
                <a:solidFill>
                  <a:schemeClr val="tx1"/>
                </a:solidFill>
              </a:rPr>
              <a:t>10〜13</a:t>
            </a:r>
            <a:r>
              <a:rPr kumimoji="1" lang="ja-JP" altLang="en-US" sz="1100" b="1">
                <a:solidFill>
                  <a:schemeClr val="tx1"/>
                </a:solidFill>
              </a:rPr>
              <a:t>文字程度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766BC9F-F8B3-6B41-8523-1837066F10DC}"/>
              </a:ext>
            </a:extLst>
          </p:cNvPr>
          <p:cNvSpPr/>
          <p:nvPr/>
        </p:nvSpPr>
        <p:spPr>
          <a:xfrm>
            <a:off x="952500" y="3395982"/>
            <a:ext cx="1168400" cy="198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en-US" altLang="ja-JP" sz="1200" b="1" dirty="0">
                <a:solidFill>
                  <a:schemeClr val="tx1"/>
                </a:solidFill>
              </a:rPr>
              <a:t>8〜10</a:t>
            </a:r>
            <a:r>
              <a:rPr kumimoji="1" lang="ja-JP" altLang="en-US" sz="1200" b="1">
                <a:solidFill>
                  <a:schemeClr val="tx1"/>
                </a:solidFill>
              </a:rPr>
              <a:t>文字程度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0DC0626-5AE7-AE4A-A0AF-BD6CCCE90C40}"/>
              </a:ext>
            </a:extLst>
          </p:cNvPr>
          <p:cNvSpPr/>
          <p:nvPr/>
        </p:nvSpPr>
        <p:spPr>
          <a:xfrm>
            <a:off x="406400" y="3688081"/>
            <a:ext cx="1765300" cy="70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900" dirty="0">
                <a:solidFill>
                  <a:schemeClr val="tx1"/>
                </a:solidFill>
              </a:rPr>
              <a:t>72</a:t>
            </a:r>
            <a:r>
              <a:rPr kumimoji="1" lang="ja-JP" altLang="en-US" sz="900">
                <a:solidFill>
                  <a:schemeClr val="tx1"/>
                </a:solidFill>
              </a:rPr>
              <a:t>文字程度</a:t>
            </a:r>
            <a:endParaRPr kumimoji="1" lang="en-US" altLang="ja-JP" sz="9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0EE6482-5755-AE41-8BE8-E413E24A15F0}"/>
              </a:ext>
            </a:extLst>
          </p:cNvPr>
          <p:cNvSpPr/>
          <p:nvPr/>
        </p:nvSpPr>
        <p:spPr>
          <a:xfrm>
            <a:off x="2362200" y="3688081"/>
            <a:ext cx="1955800" cy="70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900" dirty="0">
                <a:solidFill>
                  <a:schemeClr val="tx1"/>
                </a:solidFill>
              </a:rPr>
              <a:t>72</a:t>
            </a:r>
            <a:r>
              <a:rPr kumimoji="1" lang="ja-JP" altLang="en-US" sz="900">
                <a:solidFill>
                  <a:schemeClr val="tx1"/>
                </a:solidFill>
              </a:rPr>
              <a:t>文字程度</a:t>
            </a:r>
            <a:endParaRPr kumimoji="1" lang="en-US" altLang="ja-JP" sz="9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8643ED5-1CA9-0A4A-823E-BD521D49D6C5}"/>
              </a:ext>
            </a:extLst>
          </p:cNvPr>
          <p:cNvSpPr/>
          <p:nvPr/>
        </p:nvSpPr>
        <p:spPr>
          <a:xfrm>
            <a:off x="4533900" y="3688081"/>
            <a:ext cx="1955800" cy="70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900" dirty="0">
                <a:solidFill>
                  <a:schemeClr val="tx1"/>
                </a:solidFill>
              </a:rPr>
              <a:t>72</a:t>
            </a:r>
            <a:r>
              <a:rPr kumimoji="1" lang="ja-JP" altLang="en-US" sz="900">
                <a:solidFill>
                  <a:schemeClr val="tx1"/>
                </a:solidFill>
              </a:rPr>
              <a:t>文字程度</a:t>
            </a:r>
            <a:endParaRPr kumimoji="1" lang="en-US" altLang="ja-JP" sz="9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10A05D3-1285-3040-A5E9-7412B8B1A141}"/>
              </a:ext>
            </a:extLst>
          </p:cNvPr>
          <p:cNvSpPr/>
          <p:nvPr/>
        </p:nvSpPr>
        <p:spPr>
          <a:xfrm>
            <a:off x="692150" y="5763947"/>
            <a:ext cx="1765300" cy="19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200" b="1">
                <a:solidFill>
                  <a:srgbClr val="ED5F29"/>
                </a:solidFill>
              </a:rPr>
              <a:t>見出し最大１３文字</a:t>
            </a:r>
            <a:endParaRPr kumimoji="1" lang="en-US" altLang="ja-JP" sz="1200" b="1" dirty="0">
              <a:solidFill>
                <a:srgbClr val="ED5F29"/>
              </a:solidFill>
            </a:endParaRPr>
          </a:p>
          <a:p>
            <a:r>
              <a:rPr kumimoji="1" lang="ja-JP" altLang="en-US" sz="1200" b="1">
                <a:solidFill>
                  <a:srgbClr val="ED5F29"/>
                </a:solidFill>
              </a:rPr>
              <a:t>２行まで</a:t>
            </a:r>
            <a:endParaRPr kumimoji="1" lang="en-US" altLang="ja-JP" sz="1200" b="1" dirty="0">
              <a:solidFill>
                <a:srgbClr val="ED5F29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4F0815D-8737-A84D-9C22-3065EB44D3AA}"/>
              </a:ext>
            </a:extLst>
          </p:cNvPr>
          <p:cNvSpPr/>
          <p:nvPr/>
        </p:nvSpPr>
        <p:spPr>
          <a:xfrm>
            <a:off x="688220" y="6171684"/>
            <a:ext cx="2181860" cy="46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サブキャッチ２６文字　１行目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>
                <a:solidFill>
                  <a:schemeClr val="tx1"/>
                </a:solidFill>
              </a:rPr>
              <a:t>サブキャッチ</a:t>
            </a:r>
            <a:r>
              <a:rPr kumimoji="1" lang="ja-JP" altLang="en-US" sz="105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２６文</a:t>
            </a:r>
            <a:r>
              <a:rPr kumimoji="1" lang="ja-JP" altLang="en-US" sz="1050">
                <a:solidFill>
                  <a:schemeClr val="tx1"/>
                </a:solidFill>
              </a:rPr>
              <a:t>字　２行目</a:t>
            </a:r>
            <a:endParaRPr kumimoji="1"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5238D8A-0FE2-134B-AA2D-BFEB3D31ED28}"/>
              </a:ext>
            </a:extLst>
          </p:cNvPr>
          <p:cNvSpPr/>
          <p:nvPr/>
        </p:nvSpPr>
        <p:spPr>
          <a:xfrm>
            <a:off x="4260850" y="5879477"/>
            <a:ext cx="1974730" cy="67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１行目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２行目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３行目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４行目</a:t>
            </a:r>
            <a:endParaRPr kumimoji="1"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F0646A1-6E64-B34A-A951-5E040BF8DC87}"/>
              </a:ext>
            </a:extLst>
          </p:cNvPr>
          <p:cNvSpPr/>
          <p:nvPr/>
        </p:nvSpPr>
        <p:spPr>
          <a:xfrm>
            <a:off x="692150" y="7059347"/>
            <a:ext cx="1765300" cy="19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200" b="1">
                <a:solidFill>
                  <a:srgbClr val="ED5F29"/>
                </a:solidFill>
              </a:rPr>
              <a:t>見出し最大１３文字</a:t>
            </a:r>
            <a:endParaRPr kumimoji="1" lang="en-US" altLang="ja-JP" sz="1200" b="1" dirty="0">
              <a:solidFill>
                <a:srgbClr val="ED5F29"/>
              </a:solidFill>
            </a:endParaRPr>
          </a:p>
          <a:p>
            <a:r>
              <a:rPr kumimoji="1" lang="ja-JP" altLang="en-US" sz="1200" b="1">
                <a:solidFill>
                  <a:srgbClr val="ED5F29"/>
                </a:solidFill>
              </a:rPr>
              <a:t>２行まで</a:t>
            </a:r>
            <a:endParaRPr kumimoji="1" lang="en-US" altLang="ja-JP" sz="1200" b="1" dirty="0">
              <a:solidFill>
                <a:srgbClr val="ED5F29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A7DA11F-CABB-2341-8B7B-3C7594777FAC}"/>
              </a:ext>
            </a:extLst>
          </p:cNvPr>
          <p:cNvSpPr/>
          <p:nvPr/>
        </p:nvSpPr>
        <p:spPr>
          <a:xfrm>
            <a:off x="688220" y="7467084"/>
            <a:ext cx="2181860" cy="46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サブキャッチ２６文字　１行目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>
                <a:solidFill>
                  <a:schemeClr val="tx1"/>
                </a:solidFill>
              </a:rPr>
              <a:t>サブキャッチ</a:t>
            </a:r>
            <a:r>
              <a:rPr kumimoji="1" lang="ja-JP" altLang="en-US" sz="105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２６文</a:t>
            </a:r>
            <a:r>
              <a:rPr kumimoji="1" lang="ja-JP" altLang="en-US" sz="1050">
                <a:solidFill>
                  <a:schemeClr val="tx1"/>
                </a:solidFill>
              </a:rPr>
              <a:t>字　２行目</a:t>
            </a:r>
            <a:endParaRPr kumimoji="1"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65F2836-6302-6442-907F-B349B53ACEA2}"/>
              </a:ext>
            </a:extLst>
          </p:cNvPr>
          <p:cNvSpPr/>
          <p:nvPr/>
        </p:nvSpPr>
        <p:spPr>
          <a:xfrm>
            <a:off x="4260850" y="7110691"/>
            <a:ext cx="1974730" cy="73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１行目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２行目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３行目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４行目</a:t>
            </a:r>
            <a:endParaRPr kumimoji="1"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2995174-BF0C-FF44-90FA-1A0B770267D0}"/>
              </a:ext>
            </a:extLst>
          </p:cNvPr>
          <p:cNvSpPr/>
          <p:nvPr/>
        </p:nvSpPr>
        <p:spPr>
          <a:xfrm>
            <a:off x="692150" y="8418247"/>
            <a:ext cx="1765300" cy="19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200" b="1">
                <a:solidFill>
                  <a:srgbClr val="ED5F29"/>
                </a:solidFill>
              </a:rPr>
              <a:t>見出し最大１３文字</a:t>
            </a:r>
            <a:endParaRPr kumimoji="1" lang="en-US" altLang="ja-JP" sz="1200" b="1" dirty="0">
              <a:solidFill>
                <a:srgbClr val="ED5F29"/>
              </a:solidFill>
            </a:endParaRPr>
          </a:p>
          <a:p>
            <a:r>
              <a:rPr kumimoji="1" lang="ja-JP" altLang="en-US" sz="1200" b="1">
                <a:solidFill>
                  <a:srgbClr val="ED5F29"/>
                </a:solidFill>
              </a:rPr>
              <a:t>２行まで</a:t>
            </a:r>
            <a:endParaRPr kumimoji="1" lang="en-US" altLang="ja-JP" sz="1200" b="1" dirty="0">
              <a:solidFill>
                <a:srgbClr val="ED5F29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CBD4B85-CEC7-E34A-B2C1-47225F0EC8A8}"/>
              </a:ext>
            </a:extLst>
          </p:cNvPr>
          <p:cNvSpPr/>
          <p:nvPr/>
        </p:nvSpPr>
        <p:spPr>
          <a:xfrm>
            <a:off x="688220" y="8825984"/>
            <a:ext cx="2181860" cy="46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サブキャッチ２６文字　１行目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>
                <a:solidFill>
                  <a:schemeClr val="tx1"/>
                </a:solidFill>
              </a:rPr>
              <a:t>サブキャッチ</a:t>
            </a:r>
            <a:r>
              <a:rPr kumimoji="1" lang="ja-JP" altLang="en-US" sz="105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２６文</a:t>
            </a:r>
            <a:r>
              <a:rPr kumimoji="1" lang="ja-JP" altLang="en-US" sz="1050">
                <a:solidFill>
                  <a:schemeClr val="tx1"/>
                </a:solidFill>
              </a:rPr>
              <a:t>字　２行目</a:t>
            </a:r>
            <a:endParaRPr kumimoji="1"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EF38D48-17C9-EC49-A58E-A1C3B874E385}"/>
              </a:ext>
            </a:extLst>
          </p:cNvPr>
          <p:cNvSpPr/>
          <p:nvPr/>
        </p:nvSpPr>
        <p:spPr>
          <a:xfrm>
            <a:off x="4260850" y="8533777"/>
            <a:ext cx="1974730" cy="67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１行目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２行目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３行目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>
                <a:solidFill>
                  <a:schemeClr val="tx1"/>
                </a:solidFill>
              </a:rPr>
              <a:t>説明文２０文字　４行目</a:t>
            </a:r>
            <a:endParaRPr kumimoji="1"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7413EF47-B7AE-284D-8DD3-3CA3E73CF41F}"/>
              </a:ext>
            </a:extLst>
          </p:cNvPr>
          <p:cNvSpPr/>
          <p:nvPr/>
        </p:nvSpPr>
        <p:spPr>
          <a:xfrm>
            <a:off x="3085285" y="5840332"/>
            <a:ext cx="755530" cy="738364"/>
          </a:xfrm>
          <a:prstGeom prst="ellipse">
            <a:avLst/>
          </a:prstGeom>
          <a:solidFill>
            <a:srgbClr val="ED5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/>
              <a:t>図版</a:t>
            </a:r>
            <a:endParaRPr kumimoji="1" lang="en-US" altLang="ja-JP" sz="1100" dirty="0"/>
          </a:p>
          <a:p>
            <a:pPr algn="ctr"/>
            <a:r>
              <a:rPr kumimoji="1" lang="ja-JP" altLang="en-US" sz="1100"/>
              <a:t>案</a:t>
            </a:r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5652EA5C-361A-CD4C-ACC1-84AA5E542087}"/>
              </a:ext>
            </a:extLst>
          </p:cNvPr>
          <p:cNvSpPr/>
          <p:nvPr/>
        </p:nvSpPr>
        <p:spPr>
          <a:xfrm>
            <a:off x="3085285" y="7148432"/>
            <a:ext cx="755530" cy="738364"/>
          </a:xfrm>
          <a:prstGeom prst="ellipse">
            <a:avLst/>
          </a:prstGeom>
          <a:solidFill>
            <a:srgbClr val="ED5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/>
              <a:t>図版</a:t>
            </a:r>
            <a:endParaRPr kumimoji="1" lang="en-US" altLang="ja-JP" sz="1100" dirty="0"/>
          </a:p>
          <a:p>
            <a:pPr algn="ctr"/>
            <a:r>
              <a:rPr kumimoji="1" lang="ja-JP" altLang="en-US" sz="1100"/>
              <a:t>案</a:t>
            </a:r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8A9C0683-069C-5C4C-86C0-C73A1884ED13}"/>
              </a:ext>
            </a:extLst>
          </p:cNvPr>
          <p:cNvSpPr/>
          <p:nvPr/>
        </p:nvSpPr>
        <p:spPr>
          <a:xfrm>
            <a:off x="3085285" y="8583532"/>
            <a:ext cx="755530" cy="738364"/>
          </a:xfrm>
          <a:prstGeom prst="ellipse">
            <a:avLst/>
          </a:prstGeom>
          <a:solidFill>
            <a:srgbClr val="ED5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/>
              <a:t>図版</a:t>
            </a:r>
            <a:endParaRPr kumimoji="1" lang="en-US" altLang="ja-JP" sz="1100" dirty="0"/>
          </a:p>
          <a:p>
            <a:pPr algn="ctr"/>
            <a:r>
              <a:rPr kumimoji="1" lang="ja-JP" altLang="en-US" sz="1100"/>
              <a:t>案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1488F47-6219-CE4C-B3EF-5CF0EDED3C0D}"/>
              </a:ext>
            </a:extLst>
          </p:cNvPr>
          <p:cNvSpPr/>
          <p:nvPr/>
        </p:nvSpPr>
        <p:spPr>
          <a:xfrm>
            <a:off x="2781300" y="3199133"/>
            <a:ext cx="1168400" cy="198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en-US" altLang="ja-JP" sz="1100" b="1" dirty="0">
                <a:solidFill>
                  <a:schemeClr val="tx1"/>
                </a:solidFill>
              </a:rPr>
              <a:t>10〜13</a:t>
            </a:r>
            <a:r>
              <a:rPr kumimoji="1" lang="ja-JP" altLang="en-US" sz="1100" b="1">
                <a:solidFill>
                  <a:schemeClr val="tx1"/>
                </a:solidFill>
              </a:rPr>
              <a:t>文字程度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851AC1C-CFD6-BD45-87F8-B48F247D3313}"/>
              </a:ext>
            </a:extLst>
          </p:cNvPr>
          <p:cNvSpPr/>
          <p:nvPr/>
        </p:nvSpPr>
        <p:spPr>
          <a:xfrm>
            <a:off x="2781300" y="3395982"/>
            <a:ext cx="1168400" cy="198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en-US" altLang="ja-JP" sz="1200" b="1" dirty="0">
                <a:solidFill>
                  <a:schemeClr val="tx1"/>
                </a:solidFill>
              </a:rPr>
              <a:t>8〜10</a:t>
            </a:r>
            <a:r>
              <a:rPr kumimoji="1" lang="ja-JP" altLang="en-US" sz="1200" b="1">
                <a:solidFill>
                  <a:schemeClr val="tx1"/>
                </a:solidFill>
              </a:rPr>
              <a:t>文字程度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192740DA-67DB-7B41-8A23-5F7DD5BE0B32}"/>
              </a:ext>
            </a:extLst>
          </p:cNvPr>
          <p:cNvSpPr/>
          <p:nvPr/>
        </p:nvSpPr>
        <p:spPr>
          <a:xfrm>
            <a:off x="4981575" y="3199133"/>
            <a:ext cx="1168400" cy="198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en-US" altLang="ja-JP" sz="1100" b="1" dirty="0">
                <a:solidFill>
                  <a:schemeClr val="tx1"/>
                </a:solidFill>
              </a:rPr>
              <a:t>10〜13</a:t>
            </a:r>
            <a:r>
              <a:rPr kumimoji="1" lang="ja-JP" altLang="en-US" sz="1100" b="1">
                <a:solidFill>
                  <a:schemeClr val="tx1"/>
                </a:solidFill>
              </a:rPr>
              <a:t>文字程度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EFB3673-49E9-C447-9D00-2A9398C4EAB3}"/>
              </a:ext>
            </a:extLst>
          </p:cNvPr>
          <p:cNvSpPr/>
          <p:nvPr/>
        </p:nvSpPr>
        <p:spPr>
          <a:xfrm>
            <a:off x="4981575" y="3395982"/>
            <a:ext cx="1168400" cy="198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en-US" altLang="ja-JP" sz="1200" b="1" dirty="0">
                <a:solidFill>
                  <a:schemeClr val="tx1"/>
                </a:solidFill>
              </a:rPr>
              <a:t>8〜10</a:t>
            </a:r>
            <a:r>
              <a:rPr kumimoji="1" lang="ja-JP" altLang="en-US" sz="1200" b="1">
                <a:solidFill>
                  <a:schemeClr val="tx1"/>
                </a:solidFill>
              </a:rPr>
              <a:t>文字程度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3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2E47AD67-03EB-D843-9AFE-0C0A0759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55"/>
            <a:ext cx="6858000" cy="968969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A0A09A-A92A-6A42-96D8-4EB7D0E34B04}"/>
              </a:ext>
            </a:extLst>
          </p:cNvPr>
          <p:cNvSpPr/>
          <p:nvPr/>
        </p:nvSpPr>
        <p:spPr>
          <a:xfrm>
            <a:off x="616782" y="1592830"/>
            <a:ext cx="2655055" cy="321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1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ポイントキャッチ１３文字程度</a:t>
            </a:r>
            <a:endParaRPr kumimoji="1" lang="en-US" altLang="ja-JP" sz="1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11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２行</a:t>
            </a:r>
            <a:endParaRPr kumimoji="1" lang="en-US" altLang="ja-JP" sz="1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56A461-43AA-4546-B001-8B5597566623}"/>
              </a:ext>
            </a:extLst>
          </p:cNvPr>
          <p:cNvSpPr/>
          <p:nvPr/>
        </p:nvSpPr>
        <p:spPr>
          <a:xfrm>
            <a:off x="616782" y="2492942"/>
            <a:ext cx="2655055" cy="321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1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ポイントキャッチ１３文字程度</a:t>
            </a:r>
            <a:endParaRPr kumimoji="1" lang="en-US" altLang="ja-JP" sz="1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11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２行</a:t>
            </a:r>
            <a:endParaRPr kumimoji="1" lang="en-US" altLang="ja-JP" sz="1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947359-DA46-B94F-B439-70FF5F6BF815}"/>
              </a:ext>
            </a:extLst>
          </p:cNvPr>
          <p:cNvSpPr/>
          <p:nvPr/>
        </p:nvSpPr>
        <p:spPr>
          <a:xfrm>
            <a:off x="616782" y="3450204"/>
            <a:ext cx="2655055" cy="321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1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ポイントキャッチ１３文字程度</a:t>
            </a:r>
            <a:endParaRPr kumimoji="1" lang="en-US" altLang="ja-JP" sz="1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11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２行</a:t>
            </a:r>
            <a:endParaRPr kumimoji="1" lang="en-US" altLang="ja-JP" sz="1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1CD0B4A-F2BB-3A46-B88D-8F11737A38F2}"/>
              </a:ext>
            </a:extLst>
          </p:cNvPr>
          <p:cNvSpPr/>
          <p:nvPr/>
        </p:nvSpPr>
        <p:spPr>
          <a:xfrm>
            <a:off x="616782" y="2014311"/>
            <a:ext cx="1017926" cy="160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24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文字程度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CDF7147-3923-624A-B54E-8CA30BC539B3}"/>
              </a:ext>
            </a:extLst>
          </p:cNvPr>
          <p:cNvSpPr/>
          <p:nvPr/>
        </p:nvSpPr>
        <p:spPr>
          <a:xfrm>
            <a:off x="616782" y="2900136"/>
            <a:ext cx="1017926" cy="160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24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文字程度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EE3C654-6B3F-FF49-8BDF-7E2EFCB522A4}"/>
              </a:ext>
            </a:extLst>
          </p:cNvPr>
          <p:cNvSpPr/>
          <p:nvPr/>
        </p:nvSpPr>
        <p:spPr>
          <a:xfrm>
            <a:off x="616782" y="3785961"/>
            <a:ext cx="1017926" cy="160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24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文字程度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6D3460-48EE-884A-A315-967DBC6AA1A0}"/>
              </a:ext>
            </a:extLst>
          </p:cNvPr>
          <p:cNvSpPr/>
          <p:nvPr/>
        </p:nvSpPr>
        <p:spPr>
          <a:xfrm>
            <a:off x="4132719" y="1564254"/>
            <a:ext cx="1882319" cy="321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評価結果を１行、２０文字程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最大２行まで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8890BB-5449-8442-93EA-24CCE37A044E}"/>
              </a:ext>
            </a:extLst>
          </p:cNvPr>
          <p:cNvSpPr/>
          <p:nvPr/>
        </p:nvSpPr>
        <p:spPr>
          <a:xfrm>
            <a:off x="4132719" y="2007167"/>
            <a:ext cx="1882319" cy="321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評価結果を１行、２０文字程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最大２行まで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9FB84C-D0E1-2942-94EF-2C0743A20CD4}"/>
              </a:ext>
            </a:extLst>
          </p:cNvPr>
          <p:cNvSpPr/>
          <p:nvPr/>
        </p:nvSpPr>
        <p:spPr>
          <a:xfrm>
            <a:off x="4123759" y="2450080"/>
            <a:ext cx="1882319" cy="321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評価結果を１行、２０文字程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最大２行まで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E663195-F66A-C241-A935-02CCF7B54BC2}"/>
              </a:ext>
            </a:extLst>
          </p:cNvPr>
          <p:cNvSpPr/>
          <p:nvPr/>
        </p:nvSpPr>
        <p:spPr>
          <a:xfrm>
            <a:off x="476269" y="6695024"/>
            <a:ext cx="1347750" cy="321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会社名</a:t>
            </a:r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7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役職名　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姓　名</a:t>
            </a:r>
            <a:r>
              <a:rPr kumimoji="1" lang="en-US" altLang="ja-JP" sz="7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7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氏</a:t>
            </a:r>
            <a:endParaRPr kumimoji="1" lang="en-US" altLang="ja-JP" sz="7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C699139-067A-5F49-B823-D95E921CEB45}"/>
              </a:ext>
            </a:extLst>
          </p:cNvPr>
          <p:cNvSpPr/>
          <p:nvPr/>
        </p:nvSpPr>
        <p:spPr>
          <a:xfrm>
            <a:off x="361423" y="4832257"/>
            <a:ext cx="5111294" cy="321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6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インタビュー内容のメインメッセージ２５文字程度</a:t>
            </a:r>
            <a:endParaRPr kumimoji="1" lang="en-US" altLang="ja-JP" sz="16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BDC4711-5E30-D04A-8639-00441002D7B4}"/>
              </a:ext>
            </a:extLst>
          </p:cNvPr>
          <p:cNvSpPr/>
          <p:nvPr/>
        </p:nvSpPr>
        <p:spPr>
          <a:xfrm>
            <a:off x="2300288" y="5177529"/>
            <a:ext cx="4186237" cy="1994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1024941-280E-4046-8807-E292B4D04BBD}"/>
              </a:ext>
            </a:extLst>
          </p:cNvPr>
          <p:cNvSpPr/>
          <p:nvPr/>
        </p:nvSpPr>
        <p:spPr>
          <a:xfrm>
            <a:off x="361423" y="7278872"/>
            <a:ext cx="5111294" cy="321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6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インタビュー内容のメインメッセージ２５文字程度</a:t>
            </a:r>
            <a:endParaRPr kumimoji="1" lang="en-US" altLang="ja-JP" sz="16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E0AC27A-497A-154A-8666-75AAC6E10B7A}"/>
              </a:ext>
            </a:extLst>
          </p:cNvPr>
          <p:cNvSpPr/>
          <p:nvPr/>
        </p:nvSpPr>
        <p:spPr>
          <a:xfrm>
            <a:off x="366749" y="7681990"/>
            <a:ext cx="4491001" cy="162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A94F510-B4C7-CA45-8BB0-B7BD88715BAB}"/>
              </a:ext>
            </a:extLst>
          </p:cNvPr>
          <p:cNvSpPr/>
          <p:nvPr/>
        </p:nvSpPr>
        <p:spPr>
          <a:xfrm>
            <a:off x="4132719" y="3264090"/>
            <a:ext cx="1882319" cy="321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評価結果を１行、２０文字程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最大２行まで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0274076-F739-EF47-8A5D-A8471BE5D628}"/>
              </a:ext>
            </a:extLst>
          </p:cNvPr>
          <p:cNvSpPr txBox="1"/>
          <p:nvPr/>
        </p:nvSpPr>
        <p:spPr>
          <a:xfrm>
            <a:off x="4057906" y="725120"/>
            <a:ext cx="164019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　選定ポイントの</a:t>
            </a:r>
            <a:br>
              <a:rPr kumimoji="1" lang="en-US" altLang="ja-JP" sz="1100" dirty="0"/>
            </a:br>
            <a:r>
              <a:rPr kumimoji="1" lang="ja-JP" altLang="en-US" sz="1100"/>
              <a:t>　コメントの数は</a:t>
            </a:r>
            <a:endParaRPr kumimoji="1" lang="en-US" altLang="ja-JP" sz="1100" dirty="0"/>
          </a:p>
          <a:p>
            <a:r>
              <a:rPr kumimoji="1" lang="ja-JP" altLang="en-US" sz="1100"/>
              <a:t>↓ １つだけでも</a:t>
            </a:r>
            <a:r>
              <a:rPr kumimoji="1" lang="en-US" altLang="ja-JP" sz="1100" dirty="0"/>
              <a:t>OK</a:t>
            </a:r>
            <a:r>
              <a:rPr kumimoji="1" lang="ja-JP" altLang="en-US" sz="1100"/>
              <a:t>です</a:t>
            </a:r>
            <a:endParaRPr kumimoji="1" lang="en-US" altLang="ja-JP" sz="1100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2441E06-BF4C-EB45-9BA3-F3D320E2C601}"/>
              </a:ext>
            </a:extLst>
          </p:cNvPr>
          <p:cNvSpPr/>
          <p:nvPr/>
        </p:nvSpPr>
        <p:spPr>
          <a:xfrm>
            <a:off x="5024224" y="9020032"/>
            <a:ext cx="1347750" cy="321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8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会社名</a:t>
            </a:r>
            <a:endParaRPr kumimoji="1" lang="en-US" altLang="ja-JP" sz="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7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役職名　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姓　名</a:t>
            </a:r>
            <a:r>
              <a:rPr kumimoji="1" lang="en-US" altLang="ja-JP" sz="7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7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氏</a:t>
            </a:r>
            <a:endParaRPr kumimoji="1" lang="en-US" altLang="ja-JP" sz="7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C2A02E1-11C2-C748-BABF-78CCC10D2A90}"/>
              </a:ext>
            </a:extLst>
          </p:cNvPr>
          <p:cNvSpPr txBox="1"/>
          <p:nvPr/>
        </p:nvSpPr>
        <p:spPr>
          <a:xfrm>
            <a:off x="6486525" y="7381908"/>
            <a:ext cx="131318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インタビュいーは</a:t>
            </a:r>
            <a:endParaRPr kumimoji="1" lang="en-US" altLang="ja-JP" sz="1100" dirty="0"/>
          </a:p>
          <a:p>
            <a:r>
              <a:rPr kumimoji="1" lang="ja-JP" altLang="en-US" sz="1100"/>
              <a:t>１名から２名。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374355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21B6B0CB-6E6C-EF4A-9CF2-6A37F9FD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55"/>
            <a:ext cx="6858000" cy="968969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E172CFD-50FF-3A40-A174-31903BDEF94B}"/>
              </a:ext>
            </a:extLst>
          </p:cNvPr>
          <p:cNvSpPr/>
          <p:nvPr/>
        </p:nvSpPr>
        <p:spPr>
          <a:xfrm>
            <a:off x="442913" y="677966"/>
            <a:ext cx="6013647" cy="541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</a:rPr>
              <a:t>GAX</a:t>
            </a:r>
            <a:r>
              <a:rPr kumimoji="1" lang="ja-JP" altLang="en-US" sz="1600" b="1">
                <a:solidFill>
                  <a:schemeClr val="tx1"/>
                </a:solidFill>
              </a:rPr>
              <a:t>が提供しているサービス内容や取り組みを紹介</a:t>
            </a:r>
            <a:endParaRPr kumimoji="1"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14F919-C276-5748-A7F6-7BC3F6147CCE}"/>
              </a:ext>
            </a:extLst>
          </p:cNvPr>
          <p:cNvSpPr/>
          <p:nvPr/>
        </p:nvSpPr>
        <p:spPr>
          <a:xfrm>
            <a:off x="733792" y="1333284"/>
            <a:ext cx="5390415" cy="54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A88EEE-63F7-9A45-BEAD-2681DBA37585}"/>
              </a:ext>
            </a:extLst>
          </p:cNvPr>
          <p:cNvSpPr/>
          <p:nvPr/>
        </p:nvSpPr>
        <p:spPr>
          <a:xfrm>
            <a:off x="733792" y="2662022"/>
            <a:ext cx="5390415" cy="54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D7796A3-8C4C-A44F-B9D7-5B84EAD89AF3}"/>
              </a:ext>
            </a:extLst>
          </p:cNvPr>
          <p:cNvSpPr/>
          <p:nvPr/>
        </p:nvSpPr>
        <p:spPr>
          <a:xfrm>
            <a:off x="733792" y="2276258"/>
            <a:ext cx="5390415" cy="124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1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タイトルが入ります</a:t>
            </a:r>
            <a:endParaRPr kumimoji="1" lang="en-US" altLang="ja-JP" sz="11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D536B19-B4EB-114A-8B7C-3D72CBDAD9B2}"/>
              </a:ext>
            </a:extLst>
          </p:cNvPr>
          <p:cNvSpPr/>
          <p:nvPr/>
        </p:nvSpPr>
        <p:spPr>
          <a:xfrm>
            <a:off x="733792" y="7705509"/>
            <a:ext cx="5390415" cy="54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F80BFBE-986A-1749-B70C-B72D308F2B57}"/>
              </a:ext>
            </a:extLst>
          </p:cNvPr>
          <p:cNvSpPr/>
          <p:nvPr/>
        </p:nvSpPr>
        <p:spPr>
          <a:xfrm>
            <a:off x="733792" y="7319745"/>
            <a:ext cx="5390415" cy="124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11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タイトルが入ります</a:t>
            </a:r>
            <a:endParaRPr kumimoji="1" lang="en-US" altLang="ja-JP" sz="11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145B054-CE1D-BE41-B892-88D70145B2E5}"/>
              </a:ext>
            </a:extLst>
          </p:cNvPr>
          <p:cNvSpPr/>
          <p:nvPr/>
        </p:nvSpPr>
        <p:spPr>
          <a:xfrm>
            <a:off x="733792" y="3404972"/>
            <a:ext cx="5390415" cy="54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ゑひもせすん。いろはにほへと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ちりぬるを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わかよたれそ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つねならむうゐのおくやま　けふこえて</a:t>
            </a:r>
            <a:r>
              <a:rPr kumimoji="1" lang="en-US" altLang="ja-JP" sz="9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あさきゆめみし　ゑひもせすん。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5756444-368A-514E-B4C2-5120E7AE43B3}"/>
              </a:ext>
            </a:extLst>
          </p:cNvPr>
          <p:cNvSpPr/>
          <p:nvPr/>
        </p:nvSpPr>
        <p:spPr>
          <a:xfrm>
            <a:off x="733792" y="4262222"/>
            <a:ext cx="5390415" cy="54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9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ここの内容は毎回相談しましょう。</a:t>
            </a:r>
            <a:endParaRPr kumimoji="1" lang="en-US" altLang="ja-JP" sz="9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97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1087</Words>
  <Application>Microsoft Macintosh PowerPoint</Application>
  <PresentationFormat>A4 210 x 297 mm</PresentationFormat>
  <Paragraphs>119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Yu Gothic Medium</vt:lpstr>
      <vt:lpstr>Yu Gothic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Gaku Sato</dc:creator>
  <cp:lastModifiedBy>Gaku Sato</cp:lastModifiedBy>
  <cp:revision>18</cp:revision>
  <dcterms:created xsi:type="dcterms:W3CDTF">2021-03-21T12:37:44Z</dcterms:created>
  <dcterms:modified xsi:type="dcterms:W3CDTF">2021-08-19T00:12:42Z</dcterms:modified>
</cp:coreProperties>
</file>